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58" r:id="rId6"/>
    <p:sldId id="260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8" r:id="rId36"/>
    <p:sldId id="319" r:id="rId37"/>
    <p:sldId id="320" r:id="rId38"/>
    <p:sldId id="321" r:id="rId39"/>
    <p:sldId id="322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267" r:id="rId55"/>
    <p:sldId id="283" r:id="rId56"/>
    <p:sldId id="284" r:id="rId57"/>
    <p:sldId id="285" r:id="rId58"/>
    <p:sldId id="286" r:id="rId59"/>
    <p:sldId id="287" r:id="rId60"/>
    <p:sldId id="288" r:id="rId61"/>
    <p:sldId id="290" r:id="rId62"/>
    <p:sldId id="289" r:id="rId63"/>
    <p:sldId id="291" r:id="rId64"/>
    <p:sldId id="292" r:id="rId65"/>
    <p:sldId id="293" r:id="rId66"/>
    <p:sldId id="294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6.png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0.png"/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4.png"/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2.png"/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6.png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0.png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8.png"/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image" Target="../media/image20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6.png"/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0.png"/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4.png"/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6.png"/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image" Target="../media/image24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7500" lnSpcReduction="20000"/>
          </a:bodyPr>
          <a:lstStyle/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软件项目管理</a:t>
            </a:r>
            <a:r>
              <a:rPr lang="en-US" altLang="zh-CN" kern="1200" baseline="0">
                <a:latin typeface="+mn-lt"/>
                <a:ea typeface="+mn-ea"/>
                <a:cs typeface="+mn-cs"/>
              </a:rPr>
              <a:t>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同城搜索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订单售后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2280" cy="5996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479425"/>
            <a:ext cx="3040380" cy="5989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60" y="487045"/>
            <a:ext cx="3032760" cy="598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48704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动态消息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订单发布未认证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团单消息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48000" cy="601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71805"/>
            <a:ext cx="3044190" cy="601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479425"/>
            <a:ext cx="3025140" cy="6004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330" y="502285"/>
            <a:ext cx="298704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发起团单未认证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4340"/>
            <a:ext cx="2979420" cy="5989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426720"/>
            <a:ext cx="3025140" cy="5996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60" y="426720"/>
            <a:ext cx="302514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434340"/>
            <a:ext cx="3017520" cy="59969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团长认证入口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6720"/>
            <a:ext cx="302514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40" y="426720"/>
            <a:ext cx="3017520" cy="598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60" y="426720"/>
            <a:ext cx="3002280" cy="598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940" y="426720"/>
            <a:ext cx="2979420" cy="59740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-3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14980" cy="5991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80" y="471805"/>
            <a:ext cx="300990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471805"/>
            <a:ext cx="3052445" cy="602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325" y="459105"/>
            <a:ext cx="304038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9900" cy="5974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464185"/>
            <a:ext cx="3025140" cy="59893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58515" y="8826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0" y="456565"/>
            <a:ext cx="3017520" cy="59893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9038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80" y="45656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520" y="471805"/>
            <a:ext cx="3063240" cy="5989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660" y="471805"/>
            <a:ext cx="2979420" cy="5981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461645"/>
            <a:ext cx="3025140" cy="59740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-4</a:t>
            </a:r>
            <a:endParaRPr lang="en-US" altLang="zh-CN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0" y="471805"/>
            <a:ext cx="300228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添加话题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endParaRPr lang="zh-CN" altLang="en-US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-4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添加标签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990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71805"/>
            <a:ext cx="3002280" cy="5996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79425"/>
            <a:ext cx="3002280" cy="5989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990" y="47180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664210"/>
            <a:ext cx="2893395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31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664210"/>
            <a:ext cx="2930020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306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15" y="664210"/>
            <a:ext cx="2859267" cy="576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88455" y="20637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发布认证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840" y="664210"/>
            <a:ext cx="2929127" cy="57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86875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订单完成详情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6880" y="197485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订单进行中详情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82010" y="19748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订单等待中详情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71005" y="19748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47547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(1/4)-1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664210"/>
            <a:ext cx="2898775" cy="58051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35" y="664210"/>
            <a:ext cx="2925445" cy="5805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80" y="664210"/>
            <a:ext cx="2891790" cy="58051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55" y="664210"/>
            <a:ext cx="2922270" cy="58051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功能列表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774065"/>
            <a:ext cx="2880000" cy="57400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8495" y="257810"/>
            <a:ext cx="181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(1/4)-2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823970" y="257810"/>
            <a:ext cx="156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(2/4)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005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(2/4)-2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5975" y="257810"/>
            <a:ext cx="175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(2/4)-1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60" y="774065"/>
            <a:ext cx="3049905" cy="5741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5" y="774065"/>
            <a:ext cx="2867025" cy="5748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85" y="774065"/>
            <a:ext cx="2888615" cy="57708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749300"/>
            <a:ext cx="2876678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1210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00145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5481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7880" y="257810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(4/4)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749300"/>
            <a:ext cx="290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10" y="749300"/>
            <a:ext cx="2896686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465" y="749300"/>
            <a:ext cx="291325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91845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51580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65099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86875" y="257810"/>
            <a:ext cx="244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910" y="710565"/>
            <a:ext cx="288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710565"/>
            <a:ext cx="2873349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35" y="710565"/>
            <a:ext cx="2880000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355" y="710565"/>
            <a:ext cx="289668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6865" y="206375"/>
            <a:ext cx="2602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1055" y="257810"/>
            <a:ext cx="259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(1/4)-</a:t>
            </a:r>
            <a:r>
              <a:rPr lang="zh-CN" altLang="en-US"/>
              <a:t>有店面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383655" y="257810"/>
            <a:ext cx="234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39250" y="257810"/>
            <a:ext cx="254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626110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626110"/>
            <a:ext cx="2912071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20" y="626110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0" y="626110"/>
            <a:ext cx="29184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2370" y="206375"/>
            <a:ext cx="98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-10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9050" y="206375"/>
            <a:ext cx="163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申请售后</a:t>
            </a:r>
            <a:r>
              <a:rPr lang="en-US" altLang="zh-CN"/>
              <a:t>-</a:t>
            </a:r>
            <a:r>
              <a:rPr lang="zh-CN" altLang="en-US"/>
              <a:t>退款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1325" y="206375"/>
            <a:ext cx="1678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申请售后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原因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79965" y="206375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好友参团列表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605" y="626110"/>
            <a:ext cx="291531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40" y="626110"/>
            <a:ext cx="2912071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65" y="626110"/>
            <a:ext cx="2902326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626110"/>
            <a:ext cx="28800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" y="649605"/>
            <a:ext cx="2883189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9185" y="20637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团单分享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5415" y="206375"/>
            <a:ext cx="138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团单分享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903085" y="206375"/>
            <a:ext cx="145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团单分享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00615" y="206375"/>
            <a:ext cx="119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动态分享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30" y="64960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90" y="649605"/>
            <a:ext cx="2873642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255" y="649605"/>
            <a:ext cx="2892715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652145"/>
            <a:ext cx="2873642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9015" y="206375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动态分享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7210" y="20637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举报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7545" y="206375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67265" y="20637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652145"/>
            <a:ext cx="2889589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45" y="652145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60" y="652145"/>
            <a:ext cx="286415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26465" y="198120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4945" y="198120"/>
            <a:ext cx="146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-4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33895" y="198120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98430" y="20637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640715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64071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45" y="648970"/>
            <a:ext cx="2899157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945" y="64897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4025" y="206375"/>
            <a:ext cx="227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请先添加内容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9450" y="198120"/>
            <a:ext cx="270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267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657225"/>
            <a:ext cx="2895982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15" y="665480"/>
            <a:ext cx="2883196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5416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2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050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-4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665480"/>
            <a:ext cx="2889568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2675" y="198120"/>
            <a:ext cx="189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69710" y="198120"/>
            <a:ext cx="199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86595" y="198120"/>
            <a:ext cx="188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6740" y="665480"/>
            <a:ext cx="288956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494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8990" y="191770"/>
            <a:ext cx="104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登录（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9120"/>
            <a:ext cx="3032760" cy="6027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579120"/>
            <a:ext cx="3086100" cy="6057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6380" y="19939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60" y="579120"/>
            <a:ext cx="3032760" cy="6050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3620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601980"/>
            <a:ext cx="30937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85655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-2</a:t>
            </a:r>
            <a:endParaRPr lang="en-US" altLang="zh-CN"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782955"/>
            <a:ext cx="2886400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1945" y="198120"/>
            <a:ext cx="262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5635" y="198120"/>
            <a:ext cx="279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7285" y="198120"/>
            <a:ext cx="270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8600" y="198120"/>
            <a:ext cx="282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010" y="782955"/>
            <a:ext cx="2886400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25" y="782955"/>
            <a:ext cx="2873628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65" y="782955"/>
            <a:ext cx="287362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95275" y="198120"/>
            <a:ext cx="2676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3235" y="198120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7720" y="198120"/>
            <a:ext cx="91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32695" y="198120"/>
            <a:ext cx="861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-7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740410"/>
            <a:ext cx="2873628" cy="57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35" y="740410"/>
            <a:ext cx="2896018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10" y="740410"/>
            <a:ext cx="2876811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74041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60450" y="19812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-25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2110" y="198120"/>
            <a:ext cx="88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-8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6285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-21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5860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-23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77545"/>
            <a:ext cx="287364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10" y="677545"/>
            <a:ext cx="2889547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677545"/>
            <a:ext cx="288961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075" y="677545"/>
            <a:ext cx="2908832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09328" y="10546"/>
            <a:ext cx="326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浙城院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查看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6047" y="368301"/>
            <a:ext cx="3000198" cy="614790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7387" y="-1033"/>
            <a:ext cx="263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浙城院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" y="368302"/>
            <a:ext cx="2998929" cy="614790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953634" y="15037"/>
            <a:ext cx="286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吉如家园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34" y="368299"/>
            <a:ext cx="3013186" cy="612139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673723" y="10546"/>
            <a:ext cx="355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吉如家园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查看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45" y="368298"/>
            <a:ext cx="3055885" cy="612139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05092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8921" y="353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9178" y="338261"/>
            <a:ext cx="2998930" cy="61479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08" y="342823"/>
            <a:ext cx="3040710" cy="61433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95441" y="-4562"/>
            <a:ext cx="308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182" y="-4561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49" y="338261"/>
            <a:ext cx="3046354" cy="61479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" y="338261"/>
            <a:ext cx="3058142" cy="61479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122218" y="0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63631" y="0"/>
            <a:ext cx="31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7152" y="368299"/>
            <a:ext cx="3081417" cy="61213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" y="0"/>
            <a:ext cx="311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51767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299"/>
            <a:ext cx="3040710" cy="612139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8299"/>
            <a:ext cx="3017279" cy="61213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122" y="368299"/>
            <a:ext cx="3093988" cy="61213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96080" y="-1032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3549" y="-1032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17645" y="0"/>
            <a:ext cx="31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87943" y="2067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2" y="365203"/>
            <a:ext cx="3033023" cy="61213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04" y="365203"/>
            <a:ext cx="3071126" cy="61213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58" y="365203"/>
            <a:ext cx="3033023" cy="61213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796" y="365203"/>
            <a:ext cx="3003311" cy="61213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3549" y="-1032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93" y="365203"/>
            <a:ext cx="3048264" cy="61213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451" y="365203"/>
            <a:ext cx="3078747" cy="61213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195443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98" y="365203"/>
            <a:ext cx="3025402" cy="612139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67502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</a:rPr>
              <a:t>支付方式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2420" y="904240"/>
            <a:ext cx="2969018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4744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支付方式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80" y="904240"/>
            <a:ext cx="2883284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7415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0087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5" y="904240"/>
            <a:ext cx="288665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925" y="904240"/>
            <a:ext cx="293345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6204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637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3927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732155"/>
            <a:ext cx="2943702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732155"/>
            <a:ext cx="2893272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732155"/>
            <a:ext cx="2883329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435" y="732155"/>
            <a:ext cx="2906605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71805"/>
            <a:ext cx="3070860" cy="6035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0553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556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479425"/>
            <a:ext cx="3070860" cy="602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7639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340" y="479425"/>
            <a:ext cx="3032760" cy="601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</a:t>
            </a:r>
            <a:r>
              <a:rPr lang="zh-CN" altLang="en-US"/>
              <a:t>授权失败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83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415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4054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732155"/>
            <a:ext cx="2916624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0" y="732155"/>
            <a:ext cx="2896609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85" y="732155"/>
            <a:ext cx="291341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070" y="732155"/>
            <a:ext cx="290989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确认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支付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60" y="732155"/>
            <a:ext cx="2913333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7763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确认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084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待提货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918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确认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10" y="732155"/>
            <a:ext cx="2916540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65" y="732155"/>
            <a:ext cx="2980699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155" y="732155"/>
            <a:ext cx="294042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订单结束界面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732155"/>
            <a:ext cx="2933581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918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编辑订单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1895" y="363855"/>
            <a:ext cx="284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拍摄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3516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40" y="732155"/>
            <a:ext cx="2923384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732155"/>
            <a:ext cx="2926452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155" y="732155"/>
            <a:ext cx="2970104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8910" y="363855"/>
            <a:ext cx="289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" y="732155"/>
            <a:ext cx="2950408" cy="57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80" y="732155"/>
            <a:ext cx="2950244" cy="576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19755" y="363855"/>
            <a:ext cx="289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42025" y="363855"/>
            <a:ext cx="289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添加链接团单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27110" y="363855"/>
            <a:ext cx="3547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添加链接团单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732155"/>
            <a:ext cx="2940139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210" y="732155"/>
            <a:ext cx="296343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3080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未添加商品描述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732155"/>
            <a:ext cx="2900046" cy="57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685" y="732155"/>
            <a:ext cx="2940000" cy="576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2810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分享成功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30620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二维码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27795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无法删除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55" y="732155"/>
            <a:ext cx="294385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15" y="732155"/>
            <a:ext cx="2893302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请阅读并接受配送协议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732155"/>
            <a:ext cx="2936601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27680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添加商品视频或图片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47715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至少一张图片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16035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5" y="732155"/>
            <a:ext cx="2909827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732155"/>
            <a:ext cx="2953503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515" y="732155"/>
            <a:ext cx="2913333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2765" y="36385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732155"/>
            <a:ext cx="2993333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05200" y="36385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8235" y="363855"/>
            <a:ext cx="2806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发起团单删除草稿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79585" y="36385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订单设置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70" y="732155"/>
            <a:ext cx="2963045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732155"/>
            <a:ext cx="2916794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725" y="732155"/>
            <a:ext cx="296707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自提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25" y="732155"/>
            <a:ext cx="2913256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7288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4680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9896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05" y="732155"/>
            <a:ext cx="2940000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20" y="732155"/>
            <a:ext cx="2893302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580" y="732155"/>
            <a:ext cx="2936601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新增自提点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732155"/>
            <a:ext cx="2926667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017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团单详情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835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团单详情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76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团单详情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80" y="732155"/>
            <a:ext cx="2953333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55" y="732155"/>
            <a:ext cx="293986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825" y="732155"/>
            <a:ext cx="2933333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团单详情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32155"/>
            <a:ext cx="2983935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268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团单评论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63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465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732155"/>
            <a:ext cx="2899954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10" y="732155"/>
            <a:ext cx="2946667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110" y="732155"/>
            <a:ext cx="294340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108960" y="103505"/>
            <a:ext cx="289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请输入手机号码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请选择账号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请输入验证码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请发送验证码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71805"/>
            <a:ext cx="3002280" cy="6012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471805"/>
            <a:ext cx="3011170" cy="600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70" y="452755"/>
            <a:ext cx="3025140" cy="601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71805"/>
            <a:ext cx="304038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732155"/>
            <a:ext cx="2960372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014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团单动态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47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支付失败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2881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支付失败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35" y="732155"/>
            <a:ext cx="2916880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0" y="732155"/>
            <a:ext cx="2926559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775" y="732155"/>
            <a:ext cx="2940279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5230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 – 二维码 – 1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717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 –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支付成功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1157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 –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支付成功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4690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添加地址</a:t>
            </a:r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782955"/>
            <a:ext cx="2946667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60" y="782955"/>
            <a:ext cx="2960186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30" y="782955"/>
            <a:ext cx="2957113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225" y="782955"/>
            <a:ext cx="293345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540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动态评论</a:t>
            </a:r>
            <a:endParaRPr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197" r="261"/>
          <a:stretch>
            <a:fillRect/>
          </a:stretch>
        </p:blipFill>
        <p:spPr>
          <a:xfrm>
            <a:off x="94949" y="562261"/>
            <a:ext cx="3032921" cy="60300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2261"/>
            <a:ext cx="3030538" cy="60300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21694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团单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评论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405" y="562261"/>
            <a:ext cx="2996595" cy="60300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35261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动态点赞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1507"/>
          <a:stretch>
            <a:fillRect/>
          </a:stretch>
        </p:blipFill>
        <p:spPr>
          <a:xfrm>
            <a:off x="9126537" y="562261"/>
            <a:ext cx="2955930" cy="603007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28494" y="133494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团单点赞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0194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5432" y="10257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3702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聊天页面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29513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聊天页面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1289"/>
          <a:stretch>
            <a:fillRect/>
          </a:stretch>
        </p:blipFill>
        <p:spPr>
          <a:xfrm>
            <a:off x="70934" y="478286"/>
            <a:ext cx="3030537" cy="60374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71" y="478286"/>
            <a:ext cx="3010052" cy="60300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11" y="478286"/>
            <a:ext cx="3015035" cy="60300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532" y="470871"/>
            <a:ext cx="3000085" cy="60300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群聊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邀请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好友参加的团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提货信息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65" y="478285"/>
            <a:ext cx="3063798" cy="6037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497" y="485698"/>
            <a:ext cx="2984985" cy="60300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1528" r="1207"/>
          <a:stretch>
            <a:fillRect/>
          </a:stretch>
        </p:blipFill>
        <p:spPr>
          <a:xfrm>
            <a:off x="6114482" y="485697"/>
            <a:ext cx="2970438" cy="60300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920" y="478285"/>
            <a:ext cx="3003723" cy="603748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成员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1" y="473840"/>
            <a:ext cx="2944685" cy="6030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502" r="755"/>
          <a:stretch>
            <a:fillRect/>
          </a:stretch>
        </p:blipFill>
        <p:spPr>
          <a:xfrm>
            <a:off x="3114952" y="485696"/>
            <a:ext cx="3016986" cy="60182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938" y="485695"/>
            <a:ext cx="2994086" cy="6018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010" y="473839"/>
            <a:ext cx="2955330" cy="603006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举报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-4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4" y="485696"/>
            <a:ext cx="2949322" cy="6018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6" y="473840"/>
            <a:ext cx="3030034" cy="60300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5696"/>
            <a:ext cx="3004083" cy="60182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18" y="481251"/>
            <a:ext cx="3009105" cy="601821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分享成功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25" y="481251"/>
            <a:ext cx="2999141" cy="6018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6" y="481251"/>
            <a:ext cx="3054166" cy="6018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73840"/>
            <a:ext cx="3017791" cy="60256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596" y="481251"/>
            <a:ext cx="3014146" cy="60182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541758" y="11295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请求代取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-3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5" y="481251"/>
            <a:ext cx="3004082" cy="6018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7" y="473839"/>
            <a:ext cx="3017823" cy="60256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90" y="473838"/>
            <a:ext cx="2987912" cy="60256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702" y="481251"/>
            <a:ext cx="2969380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是否退出订单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好友代取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</a:t>
            </a:r>
            <a:r>
              <a:rPr lang="zh-CN" altLang="en-US"/>
              <a:t>动态</a:t>
            </a:r>
            <a:r>
              <a:rPr lang="en-US" altLang="zh-CN"/>
              <a:t>-2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87" y="481250"/>
            <a:ext cx="2969380" cy="60190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902" y="482055"/>
            <a:ext cx="3029098" cy="60182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69" y="479316"/>
            <a:ext cx="2969380" cy="601874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489330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团单动态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949" y="477112"/>
            <a:ext cx="3035351" cy="60303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同意协议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同城团单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同城团单关注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" y="502285"/>
            <a:ext cx="299466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502285"/>
            <a:ext cx="3017520" cy="601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80" y="502285"/>
            <a:ext cx="3025140" cy="6004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502285"/>
            <a:ext cx="301752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76" y="477112"/>
            <a:ext cx="2940042" cy="601820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18" y="477112"/>
            <a:ext cx="2984317" cy="601820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35" y="477112"/>
            <a:ext cx="3014111" cy="601820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46" y="470930"/>
            <a:ext cx="2948922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收货成功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代送达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团单详情</a:t>
            </a:r>
            <a:r>
              <a:rPr lang="en-US" altLang="zh-CN" dirty="0"/>
              <a:t>-</a:t>
            </a:r>
            <a:r>
              <a:rPr lang="zh-CN" altLang="en-US" dirty="0"/>
              <a:t>海鲜完成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63" y="479317"/>
            <a:ext cx="2939356" cy="6018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9317"/>
            <a:ext cx="2974172" cy="6018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70" y="479317"/>
            <a:ext cx="3004081" cy="60182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951" y="483982"/>
            <a:ext cx="3011757" cy="601354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物流信息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-shark</a:t>
            </a:r>
            <a:r>
              <a:rPr lang="zh-CN" altLang="en-US" dirty="0"/>
              <a:t>评论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9" y="470930"/>
            <a:ext cx="3028389" cy="6026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0930"/>
            <a:ext cx="3028440" cy="60265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87" y="470929"/>
            <a:ext cx="2973254" cy="60265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341" y="470928"/>
            <a:ext cx="3028389" cy="602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回复羊驼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268535" y="143247"/>
            <a:ext cx="268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240146" y="136938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展开评论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25" y="470928"/>
            <a:ext cx="2968173" cy="60265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0928"/>
            <a:ext cx="3013296" cy="60265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14" y="470928"/>
            <a:ext cx="3028389" cy="60266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002" y="479317"/>
            <a:ext cx="2968173" cy="601602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动态页</a:t>
            </a:r>
            <a:r>
              <a:rPr lang="en-US" altLang="zh-CN" dirty="0"/>
              <a:t>-</a:t>
            </a:r>
            <a:r>
              <a:rPr lang="zh-CN" altLang="en-US" dirty="0"/>
              <a:t>阿伟评论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</a:t>
            </a:r>
            <a:r>
              <a:rPr lang="zh-CN" altLang="en-US" dirty="0"/>
              <a:t>阿伟</a:t>
            </a:r>
            <a:endParaRPr dirty="0"/>
          </a:p>
        </p:txBody>
      </p:sp>
      <p:sp>
        <p:nvSpPr>
          <p:cNvPr id="20" name="文本框 19"/>
          <p:cNvSpPr txBox="1"/>
          <p:nvPr/>
        </p:nvSpPr>
        <p:spPr>
          <a:xfrm>
            <a:off x="6216269" y="99616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订单进行中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47" y="479316"/>
            <a:ext cx="3018041" cy="60160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08" y="479315"/>
            <a:ext cx="2988028" cy="60160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35" y="470930"/>
            <a:ext cx="3027193" cy="602441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同城动态关注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同城动态关注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3060700" cy="6090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478155"/>
            <a:ext cx="3056890" cy="6105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467360"/>
            <a:ext cx="3064510" cy="6115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140" y="478790"/>
            <a:ext cx="3055620" cy="6103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社区团单关注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社区动态关注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社区搜索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25140" cy="600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471805"/>
            <a:ext cx="300228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90" y="479425"/>
            <a:ext cx="300990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325" y="479425"/>
            <a:ext cx="302514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关注列表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25140" cy="6035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471805"/>
            <a:ext cx="3009900" cy="6004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145" y="487045"/>
            <a:ext cx="2979420" cy="5989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10" y="48704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KSO_WM_UNIT_PLACING_PICTURE_USER_VIEWPORT" val="{&quot;height&quot;:8856,&quot;width&quot;:5340}"/>
</p:tagLst>
</file>

<file path=ppt/tags/tag2.xml><?xml version="1.0" encoding="utf-8"?>
<p:tagLst xmlns:p="http://schemas.openxmlformats.org/presentationml/2006/main">
  <p:tag name="KSO_WM_UNIT_PLACING_PICTURE_USER_VIEWPORT" val="{&quot;height&quot;:12945,&quot;width&quot;:66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2037</Words>
  <Application>WPS 演示</Application>
  <PresentationFormat>宽屏</PresentationFormat>
  <Paragraphs>500</Paragraphs>
  <Slides>64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Arial</vt:lpstr>
      <vt:lpstr>宋体</vt:lpstr>
      <vt:lpstr>Wingdings</vt:lpstr>
      <vt:lpstr>Calibri</vt:lpstr>
      <vt:lpstr>等线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HS X</dc:creator>
  <cp:lastModifiedBy>73732</cp:lastModifiedBy>
  <cp:revision>121</cp:revision>
  <dcterms:created xsi:type="dcterms:W3CDTF">2021-06-23T11:38:00Z</dcterms:created>
  <dcterms:modified xsi:type="dcterms:W3CDTF">2021-06-27T11:34:04Z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11096EA7A6A24E5BAA153A2E1685A632</vt:lpwstr>
  </property>
  <property fmtid="{D5CDD505-2E9C-101B-9397-08002B2CF9AE}" pid="3" name="KSOProductBuildVer">
    <vt:lpwstr>2052-11.1.0.10578</vt:lpwstr>
  </property>
</Properties>
</file>